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438183"/>
            <a:ext cx="10947042" cy="2071779"/>
          </a:xfrm>
        </p:spPr>
        <p:txBody>
          <a:bodyPr>
            <a:no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101.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Nang Kong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Ngaihsut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93663"/>
            <a:ext cx="9144000" cy="2709985"/>
          </a:xfrm>
        </p:spPr>
        <p:txBody>
          <a:bodyPr>
            <a:normAutofit/>
          </a:bodyPr>
          <a:lstStyle/>
          <a:p>
            <a:r>
              <a:rPr lang="en-US" sz="2800" dirty="0"/>
              <a:t>Jesus, the Very Thought of Thee</a:t>
            </a:r>
          </a:p>
          <a:p>
            <a:r>
              <a:rPr lang="en-US" sz="2800" dirty="0"/>
              <a:t>1 Peter 2:7</a:t>
            </a:r>
          </a:p>
          <a:p>
            <a:r>
              <a:rPr lang="en-US" sz="2800" dirty="0"/>
              <a:t>Bernard of Clairvaux, 1019-1135</a:t>
            </a:r>
          </a:p>
          <a:p>
            <a:r>
              <a:rPr lang="en-US" sz="2800" dirty="0" err="1"/>
              <a:t>Doh</a:t>
            </a:r>
            <a:r>
              <a:rPr lang="en-US" sz="2800" dirty="0"/>
              <a:t> is A</a:t>
            </a:r>
          </a:p>
          <a:p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ngaihsut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laitakin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mahmah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sangin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lopi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ahi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zongin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Kimu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hi. </a:t>
            </a:r>
          </a:p>
          <a:p>
            <a:pPr marL="0" indent="0">
              <a:buNone/>
            </a:pP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thuakte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kihehnepna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niamkhiatte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Thungen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mite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hita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Kam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kigenkhia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theilo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hi;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kisim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zolo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simloh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dang om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lo;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 le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tawntungin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Komau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phat ding om in.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560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175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101. Jesuh, Nang Kong Ngaihsut Ciang  </vt:lpstr>
      <vt:lpstr>1</vt:lpstr>
      <vt:lpstr>2</vt:lpstr>
      <vt:lpstr>3</vt:lpstr>
      <vt:lpstr>4</vt:lpstr>
      <vt:lpstr>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2018-10-11T12:54:06Z</dcterms:modified>
</cp:coreProperties>
</file>